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21" r:id="rId21"/>
    <p:sldMasterId id="2147483934" r:id="rId22"/>
  </p:sldMasterIdLst>
  <p:notesMasterIdLst>
    <p:notesMasterId r:id="rId43"/>
  </p:notesMasterIdLst>
  <p:sldIdLst>
    <p:sldId id="256" r:id="rId23"/>
    <p:sldId id="257" r:id="rId24"/>
    <p:sldId id="258" r:id="rId25"/>
    <p:sldId id="259" r:id="rId26"/>
    <p:sldId id="260" r:id="rId27"/>
    <p:sldId id="274" r:id="rId28"/>
    <p:sldId id="261" r:id="rId29"/>
    <p:sldId id="275" r:id="rId30"/>
    <p:sldId id="262" r:id="rId31"/>
    <p:sldId id="263" r:id="rId32"/>
    <p:sldId id="264" r:id="rId33"/>
    <p:sldId id="273" r:id="rId34"/>
    <p:sldId id="276" r:id="rId35"/>
    <p:sldId id="265" r:id="rId36"/>
    <p:sldId id="279" r:id="rId37"/>
    <p:sldId id="280" r:id="rId38"/>
    <p:sldId id="278" r:id="rId39"/>
    <p:sldId id="277" r:id="rId40"/>
    <p:sldId id="268" r:id="rId41"/>
    <p:sldId id="269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623E30-E2C0-478F-8C9C-C75B16C16D6B}">
          <p14:sldIdLst>
            <p14:sldId id="256"/>
            <p14:sldId id="257"/>
            <p14:sldId id="258"/>
            <p14:sldId id="259"/>
            <p14:sldId id="260"/>
            <p14:sldId id="274"/>
            <p14:sldId id="261"/>
            <p14:sldId id="275"/>
            <p14:sldId id="262"/>
            <p14:sldId id="263"/>
            <p14:sldId id="264"/>
            <p14:sldId id="273"/>
            <p14:sldId id="276"/>
            <p14:sldId id="265"/>
          </p14:sldIdLst>
        </p14:section>
        <p14:section name="Untitled Section" id="{DB31B5E0-BD85-4386-A3F8-BB9B54C24149}">
          <p14:sldIdLst>
            <p14:sldId id="279"/>
            <p14:sldId id="280"/>
            <p14:sldId id="278"/>
            <p14:sldId id="27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677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4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34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&lt;Kopfzeile&gt;</a:t>
            </a:r>
          </a:p>
        </p:txBody>
      </p:sp>
      <p:sp>
        <p:nvSpPr>
          <p:cNvPr id="3453" name="PlaceHolder 4"/>
          <p:cNvSpPr>
            <a:spLocks noGrp="1"/>
          </p:cNvSpPr>
          <p:nvPr>
            <p:ph type="dt" idx="4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3454" name="PlaceHolder 5"/>
          <p:cNvSpPr>
            <a:spLocks noGrp="1"/>
          </p:cNvSpPr>
          <p:nvPr>
            <p:ph type="ftr" idx="4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de-DE" sz="1400" b="0" strike="noStrike" spc="-1">
                <a:latin typeface="Times New Roman"/>
              </a:defRPr>
            </a:lvl1pPr>
          </a:lstStyle>
          <a:p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3455" name="PlaceHolder 6"/>
          <p:cNvSpPr>
            <a:spLocks noGrp="1"/>
          </p:cNvSpPr>
          <p:nvPr>
            <p:ph type="sldNum" idx="4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711DE2C-5242-41F9-8616-A0C58CAE5CDD}" type="slidenum">
              <a:rPr lang="de-DE" sz="1400" b="0" strike="noStrike" spc="-1">
                <a:latin typeface="Times New Roman"/>
              </a:rPr>
              <a:t>‹#›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2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C10BF0-0FBA-4AFA-98B2-F10F93A0CD3F}" type="slidenum">
              <a:rPr lang="de-DE" sz="1200" b="0" strike="noStrike" spc="-1">
                <a:latin typeface="Times New Roman"/>
              </a:rPr>
              <a:t>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17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504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18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912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2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960F29-104B-43CD-808A-525238B54551}" type="slidenum">
              <a:rPr lang="de-DE" sz="1200" b="0" strike="noStrike" spc="-1">
                <a:latin typeface="Times New Roman"/>
              </a:rPr>
              <a:t>7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2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0FDC76-904C-48CE-A282-8C64980D96A7}" type="slidenum">
              <a:rPr lang="de-DE" sz="1200" b="0" strike="noStrike" spc="-1">
                <a:latin typeface="Times New Roman"/>
              </a:rPr>
              <a:t>9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2950AD-4C3C-4F6A-8504-D59EFB40F179}" type="slidenum">
              <a:rPr lang="de-DE" sz="1200" b="0" strike="noStrike" spc="-1">
                <a:latin typeface="Times New Roman"/>
              </a:rPr>
              <a:t>10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0C572A-68B4-4569-9114-1B2A2162BE82}" type="slidenum">
              <a:rPr lang="de-DE" sz="1200" b="0" strike="noStrike" spc="-1">
                <a:latin typeface="Times New Roman"/>
              </a:rPr>
              <a:t>11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0C572A-68B4-4569-9114-1B2A2162BE82}" type="slidenum">
              <a:rPr lang="de-DE" sz="1200" b="0" strike="noStrike" spc="-1">
                <a:latin typeface="Times New Roman"/>
              </a:rPr>
              <a:t>12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1105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916622-9632-41C8-816A-360343BA355A}" type="slidenum">
              <a:rPr lang="de-DE" sz="1200" b="0" strike="noStrike" spc="-1">
                <a:latin typeface="Times New Roman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473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81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1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75DF2C3-13B4-4FA1-804C-8277B9388C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CF6FDB1-D9FF-4DCF-97AF-937E7B08D7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F709473-0A4A-4ABA-A517-A27C2689758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A0224F1-A666-4605-9F07-7E8AF2BDAAC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86CB7B3-42D5-468D-87F2-1F44BE4C62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857A44-FF42-44EC-8016-5916E03B33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5FF1BD8-9160-4F1B-AA67-B3ADE3272A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E16F53E-DFBC-4697-931C-5E60C2C170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F3F9E7F-9A1C-40AE-B51B-E9B8E886B1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E1E757BA-CC73-4992-B2E1-3E0EAC9E59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48AC4CB3-A473-45D1-8C1E-0D41BAC658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A15C9CF3-7714-42F7-9F2A-6162CF84A8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0373BEBB-28F0-4CD4-A4A3-B073FFADBE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EF2F738B-3190-41BA-9153-CDADF26DA1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BA93E8A0-1F96-4B68-9CE2-DFA5EE4280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C6D5D165-56C0-4370-8E4D-D08109509A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824BB183-B078-42AA-8DA9-55E2342D40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45631117-2BCA-47D8-8AAF-E1C54CAB17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F0ECE6DE-9945-4A7D-8465-B54A30042A5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F5B4EDEC-C6F4-482E-9222-BEBAA8FE2E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9B1B1512-BF5D-471B-B276-A63AD16415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B294B10-AF14-4170-BA1D-D1DCEE82A4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A13CB2F-32C0-4651-985F-2F77194BB6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D0D62D6-82CA-4AA9-9273-7BF41831E9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B30FC7D-DFEA-4727-B280-F14E9C0E63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B2F6770-EF05-4342-9B0D-AEA21DC8ED5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7200EEA4-8BC5-4CDE-9772-1919BCD414B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E504B20-01A6-43B6-AD5A-1D5E36CCF7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8D7E7EC-3EBD-4B88-8004-62680AD967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1DCA4E2-5AE5-413C-8BB6-7F5B9CEFAD5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16DADE5-FC09-4FAB-A895-2FDD829EDC1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9A97C8F-F4EC-4B4C-A1C3-435E4E831A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6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6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1D2AFFC-ADDE-4970-A280-1DF68A9148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C732FCA-D726-42EB-9B9A-B07648FE8C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E34EE01-CC38-44A7-BD3E-C01BF28B27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72313E3-8D98-4D87-A6E1-74371FF30A4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BF6B5FA-0DAE-4C27-91B6-5ECCD12F70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4FF38FE-4636-46E3-BE26-D722CBBB79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8F78C37-8EC8-4321-9AAD-6D3951DF79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CF35242-355E-4A02-95CD-C36D4C79E1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D36F40B-96D5-4D0B-A829-6954957DA8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97A7074-8884-4EFF-8C6C-63AD272C90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294FFC8-ABB1-4DF0-8867-EFE4048423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32A9BDB-7FC5-41D1-B0D4-43371F35C9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1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1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3D8DACC-2CEC-4A19-A337-29231E113C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1ED5D689-8094-4A5E-90A9-3AF2BDF9CE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8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8C4DC087-3BF4-4A75-8FAB-6BD6B580EFE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F4BD8B1-5B2B-4A1A-B876-AC984512D9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6170E9E-EA00-4CBB-B621-6273638CFF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3E6430E2-12BB-4195-AF24-1ACF0896F00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0584434-5799-4239-93D2-5DED53F0C43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1D675A1-2DB7-45BF-8CC5-D72C8FB9B1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3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7686A3C-5DA8-4716-AFF5-96000D89660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9C4250B4-4BCE-4803-B86D-249636BA96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0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B1964D9-F43D-47DF-9E20-E27AA84D33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5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B4E3AD9C-86F7-4329-A389-0E0850FD89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7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8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9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0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1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2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10F55A8F-17F4-4AAE-A7CD-05F2893794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28D3216-63F1-4731-9201-4C399AA595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B933F01-A2B0-45FE-9FD1-3963A7BBBE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56B7B53C-1EA5-43DF-A2F1-C9C5D807D1F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8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F5E67FF3-A9CE-4107-96F9-0B688C8AC2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7A71AA6-8F39-4ADF-9213-E8D35FDD2B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DEC192A-72BA-4801-9ED2-ECAFF431A0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F6CC9D2-BC5A-4108-A278-DEE55F4164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633DAD1-3DF5-4309-A86A-9384A9C7204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1CC4E38A-2E67-48C1-AB42-8D11BE077B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2AA92342-08ED-4FE4-9BBB-8B6716BAF5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551241A7-39F6-4F30-A982-CB5BD05065D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BFE93CD-9E1F-4919-820D-48988645EE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3ED8C51-3369-4C1C-94E0-879D67B2F3E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5CCA018F-4138-4999-852B-C0AAFB3C5B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2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E3F50DB-2456-43A9-A4F2-5829336CDE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3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2DDCDFB-A7E4-414D-A293-FA5EC88B05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ABAFA9D3-54BB-4A95-BAA3-A8F2B74A20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FEC0FA2-E653-4F51-A135-A625E2949E9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2014C67F-A8BE-44AD-8C5F-4E0082BC3E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5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CC43041A-1BEC-40F3-A7E8-9F34AA91C3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EC1B79B-9CCA-4176-8172-0B3AE359BB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2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5DBCC3AB-2194-4DE6-B6B2-7ACEF694BE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7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8B7AE028-A14B-43EC-811D-E9BFB3B511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9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0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1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2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3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4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9BC1F50F-041C-40F8-8174-09C13A2469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5599DF25-7BE9-4892-8B6D-130912D660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3A31CEB1-3B98-47BB-A1D4-416EB480BC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9B0AB97F-5519-4D53-A6CA-929BD0EB8E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8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B9A3BCAC-1923-4AB5-B3BB-F594A12A347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D8211440-29C8-4D5E-9585-80C96911F0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D53CDAB2-9E7A-4958-A72F-448FA7C786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44723FD8-9FC3-4D5A-A5A5-B59578BD81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268FFD8C-815F-4F7B-8E0E-578C093E63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CA1ABD16-77C5-4EB1-B1EC-36CF3891033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F5112892-016F-46D1-8918-A93A4EB92E0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FC43B920-B600-43AD-AB8A-DF9ACAF2029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68BEA10B-BF12-430E-B5DB-967EBB0BAE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28EB043-9BB6-4435-9541-585CF1F0026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580D4FA5-C4F8-4548-8527-BCCE804AAD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C32191-33E5-4667-91DC-2176A16553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C9D640-8822-48EF-BF79-5E76B92F37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14773E4-F218-43CD-8135-38E66DE7D5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B77C5DA-358E-42DC-B3C5-49B8748616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4BFD132-97D6-4DDB-AE34-AA6A5D1F1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B2EC849C-C76A-4165-A8FF-398D861488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803279B-7BA5-4429-A5B3-E02EA877C0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AFACF8-63BF-45DD-8881-65781821EE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BB88427-9EA1-4D5B-BE46-A7681FBF78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6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6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4628CF7-DF61-42DF-9414-9F83ADCCE0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391E5B95-BD8B-49FB-9A09-F75B9039E2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10047AD7-9ACD-4436-8814-7E3AB6E5D30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ADE5E881-B99E-43C0-BA1D-E8219BA9FD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7287036-B20B-44E9-8563-1386E406A2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8A7CD34F-9752-4A66-9585-1486B6D6DF3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B8645C7-C3DE-45C9-AAA8-41271B55C9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D724540D-1033-4F29-BA8F-217A404C84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0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C65DF22F-D3CD-4093-B7AB-E2F9507121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82B8304A-964F-4704-AEDF-AD73300A02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7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7CF971E1-38DE-4A8B-A115-218C810783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2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145D614-144F-4F4C-8456-9B5C89A3C5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4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5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6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7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8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9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30092542-12EC-441B-A109-9CD06CCD78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2DFA7FAA-6881-42DD-9CB7-8906649E566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B273CCA8-AE61-4BC1-A25B-77473C3C26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5B4F52D6-AFA0-4FE4-8ED4-9B4FCCE14E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2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020942B2-CA28-4495-9D27-0054D733421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32CEE60C-4960-4C81-8BB4-43F2A16EAF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C3FAF74B-3D12-4F73-890A-7BDBA3CC4E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D86269E3-B99E-44CF-9165-FE841D27E1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8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45D73F22-017E-46E8-8055-C6CB1BCC39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F7A5A099-4549-4EC6-8D09-8F577B9439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4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5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0DD02BBF-85F9-4984-80FF-25BBAE9FA3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0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6AEFC87A-779D-4AA1-9DC6-448436CBBFB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2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3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4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5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6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7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BFC00917-1B6D-43C8-AC08-84E08E3900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442B0AE7-94DE-4765-99E6-C4451F60BC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896291B2-EBBC-4318-A425-A618E534ED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3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7E1B39A9-45B0-42D4-A068-299E5CC0F9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7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BCE8D1C7-0B4C-4502-9957-040102672F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66FD7470-D56F-41BB-8137-7E54AC6F8A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221AB162-E1B7-4628-8704-55278E42A4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123C8B8A-48B4-426C-960A-F0DDD3A6D1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6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A96AD373-ADA8-4161-B862-0D48A2622E3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D507A45E-7EA8-4213-A448-BF2BAD1759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72E653F8-6A53-424A-8DB7-27DFBE3D387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8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1E8D1C06-2471-420F-9851-E026234327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3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4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5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2B830035-7BA2-45BE-8535-FC3FBC1F6F4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CDD06F7B-AF68-445D-852E-A21A4F3A460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6021E63E-3F4C-4BD0-8C37-620C1C731B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47C3DA23-5447-4B57-AE12-9E2B8E2484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97CBB330-6D03-491D-9764-810DA26F35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60E3C895-074A-462B-B676-DFE0C2BB67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2DD4B3FF-0D7A-4521-9675-882632F5BA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D27DA784-1D35-4BBA-A731-426ED55550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4207BA5D-34BB-41B7-8B99-AB3D8BCD87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202027F9-EDE3-4302-ABE3-E6FFAFE3AEE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FDF2D1-B1EB-4669-A1ED-615C4EE146D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705CD4FF-D21C-432F-84D7-D1EBF703DF2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7787A990-A0E5-46DA-801E-6BE6368DA9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30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30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F16CDB98-1BDA-47FC-9967-203A13D769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FDC7221B-247A-4692-B4B4-A553D4F43C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8E30C4EA-3E8B-47E4-A805-74C31D8D81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17E7C43F-8F94-4B82-BCF0-9F51672C8D1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27C14661-58D2-491C-8229-982BCCA288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9BFD5A02-DA95-4C47-8211-B7ADA016E6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3BF043E9-74A9-4420-B7E1-C81DB47AAD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1346BCF3-90FA-4366-A421-2EE381F4F9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19A4592-7ED8-4745-84E1-45656DDFF3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0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4576E26A-AB2D-42B3-A6D7-A4009077D6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FBFACF5F-25AE-440B-A86E-EF4349F313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7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038F5FA6-4641-4749-A780-BB03F714B2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2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C227606B-3ABA-4D6F-9662-B5773DF5D9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4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5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6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7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8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9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E2F389C4-B314-45D6-B1EB-C79F9AB517A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E300797-9174-4488-AE41-F4EE470F85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90B59A0-9CDF-4B58-A8BD-3A80CE14ED8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5C369FE-51A1-4B87-AE79-E1C5159CE3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DEC28CC-BC2F-4C3E-B564-A920511CE8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3BBAEF7-E573-4DA0-B443-E6F614540D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EE933E-DE84-47F5-8A5C-F7C7807462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C065369-47AD-48AD-AC42-E2DCF5B1C7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5434389-6274-4843-9423-07DF042A25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A955BE-49AD-484E-8DB7-9E9DB46E6B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7C7345-617F-4F20-997B-EE91FFA874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CAFAC94-88DA-4339-B2D4-336A463BDE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B7F37C8-3D8E-4199-9F2D-217AC01DC9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D317A0B-65D7-455B-898B-38C5DCC046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B11B120-DABF-4929-954F-EF75B45319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9D96CB6-E907-4CA9-BC18-C64E911699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C60D33E-8EF5-4C48-8D56-2A010E6207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7A9DE7A-7040-4D78-801C-2511279F1D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A7B9B82-E91A-4128-9527-F37C2FEF02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0E6F28E-004B-428A-A921-2755DF1B67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7871589-D18E-412A-8A25-1ED58BFCAF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04D17D2-A9C1-4C8F-BB4E-72BAC2C60C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E65B6AC-2E25-496E-B20D-F8C35D0F7D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7CF6977-7258-4057-8D10-9A44D22F0A5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79AFD64-EAFB-47AA-91DD-B1869680AB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87CDCA-9BF6-4881-8C42-9E4D269C6F9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979A917-2A99-4858-ABF8-1020BF7B2A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AF7001-58AD-448B-A231-5BE21AB630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DAD81B-7FC8-4230-B6A5-E44E27BD67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4DB2D49-EDD8-4414-BCE2-7DD407FF2A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72C75F0-68DA-40FF-BF77-BB4113263C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E30601C-CFB5-4384-BA6B-C19A41DF6D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3989BE7-13B6-495F-868A-5A69825C74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3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4562E3F-15CD-4D3A-BFEA-54EFF3F71A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8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9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50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82B215E-85D6-4542-9D51-83397A4323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5236922-1B5F-46C9-86F2-8B589F41E2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53AA472-1968-4C3B-9251-02B473FA9C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8D811AF-E41F-4CD2-9B97-91E8AC4ADD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3E12D99-EF21-4909-ADA3-32104CBD1E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E894FA0-4F9E-4BDE-A83A-FB5C3C901C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FF7D064-7703-44CA-B9C9-A8F8921B68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D98DA01-193C-4360-80CA-603B79B5BDF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AE1DFFB-DE3D-4942-98D4-A809D72FC9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2B42C92-D57D-402A-95BE-CE4CB9D477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F1B5916-54C7-40A9-8E2C-E5671591B8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1DA6979-55DD-48BD-B01C-E4F43A1AACA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446E2A5-D894-45EC-BE52-4CC9CF750A5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5574BDD-7583-4195-99B1-EF765AE0A4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C4BF554-9458-40B9-9521-344EA29009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74A9B2F-19E7-4552-9DE3-5D2D5C887F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1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5F7CDE15-8F4D-4344-8024-7386A7361D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6FB332-5A75-47B9-8A94-C204E3221D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89E4A5E-1AD0-4C2E-872A-54512F78052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A2EC05-A8CB-4F48-A16B-F281D3C28A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8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B300209-BCD2-463D-A005-9F5E90DEA0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4525EDA-A4F2-47EB-8E4A-6E857A9946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B528C2B-53CA-4813-B92A-F60E7BAE77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0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4BDEB1E-FBD9-4EF8-9FA5-1A91B1B8E53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3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4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5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6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7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88AFB67-50CE-4A32-8E75-1F2E46FD40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D511B09-3D78-43B2-8DD6-03E3AFF4DD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6219D77-A808-4945-95C4-4C189ACD1D7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7B2FF04-A922-43D3-A1F2-C5E49D6147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6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F751CB9-3851-4E75-B82D-D188B254714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2FE009-5215-4485-9CEB-97DDD9E559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802A45D-97F1-444E-B807-1583465A00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A697C92-983D-41F8-89AF-DA877A3F61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29D600-DB43-4BE9-9B40-3A3C4AA18B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8A2A689-7128-4C5E-8F1D-14C92C7BDA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DD65AF-052E-43C7-8B66-1B16C15547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96ED1D-948C-49E9-B6C4-EF1B59904F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995BBA7-93A2-4A34-BD13-E2871DD612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E5FEE02-4CD3-4C99-A61F-2F7307A389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9FB25B9-0C0E-4AEC-94F3-DD4E916611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961C4B3-4847-47DA-80B5-3415407727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5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7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8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image" Target="../media/image1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17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8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9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1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2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4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5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7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8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0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1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2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3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7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3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4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5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6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59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60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8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0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1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2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98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99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00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1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02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03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04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05" name="Linie" hidden="1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106" name="LOGO Fraunhofer"/>
          <p:cNvPicPr/>
          <p:nvPr/>
        </p:nvPicPr>
        <p:blipFill>
          <a:blip r:embed="rId14"/>
          <a:stretch/>
        </p:blipFill>
        <p:spPr>
          <a:xfrm>
            <a:off x="8669880" y="2529000"/>
            <a:ext cx="2646000" cy="719280"/>
          </a:xfrm>
          <a:prstGeom prst="rect">
            <a:avLst/>
          </a:prstGeom>
          <a:ln w="0">
            <a:noFill/>
          </a:ln>
        </p:spPr>
      </p:pic>
      <p:pic>
        <p:nvPicPr>
          <p:cNvPr id="107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669880" y="3915000"/>
            <a:ext cx="2646000" cy="413640"/>
          </a:xfrm>
          <a:prstGeom prst="rect">
            <a:avLst/>
          </a:prstGeom>
          <a:ln w="0">
            <a:noFill/>
          </a:ln>
        </p:spPr>
      </p:pic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title"/>
          </p:nvPr>
        </p:nvSpPr>
        <p:spPr>
          <a:xfrm>
            <a:off x="875520" y="1396800"/>
            <a:ext cx="67100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FFFFFF"/>
                </a:solidFill>
                <a:latin typeface="Arial"/>
              </a:rPr>
              <a:t>Titel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75880" y="3195000"/>
            <a:ext cx="671004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Untertitel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875880" y="4095000"/>
            <a:ext cx="67100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Text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grpSp>
        <p:nvGrpSpPr>
          <p:cNvPr id="113" name="HINWEIS"/>
          <p:cNvGrpSpPr/>
          <p:nvPr/>
        </p:nvGrpSpPr>
        <p:grpSpPr>
          <a:xfrm>
            <a:off x="12193560" y="0"/>
            <a:ext cx="2834280" cy="1082520"/>
            <a:chOff x="12193560" y="0"/>
            <a:chExt cx="2834280" cy="1082520"/>
          </a:xfrm>
        </p:grpSpPr>
        <p:sp>
          <p:nvSpPr>
            <p:cNvPr id="114" name="Form"/>
            <p:cNvSpPr/>
            <p:nvPr/>
          </p:nvSpPr>
          <p:spPr>
            <a:xfrm>
              <a:off x="12193560" y="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tIns="0" rIns="36000" bIns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Verlauf über Bild ist</a:t>
              </a:r>
              <a:br>
                <a:rPr sz="1200"/>
              </a:b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ein-/ausblendbar</a:t>
              </a:r>
              <a:endParaRPr lang="de-DE" sz="12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Fläche mit Farbverlauf anklicken 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über Menü „Start“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„Layer“ Symbol „Auge“ deaktivieren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"Bild" wählen um Motiv zu ändern </a:t>
              </a:r>
              <a:endParaRPr lang="de-DE" sz="800" b="0" strike="noStrike" spc="-1">
                <a:latin typeface="Arial"/>
              </a:endParaRPr>
            </a:p>
          </p:txBody>
        </p:sp>
        <p:sp>
          <p:nvSpPr>
            <p:cNvPr id="115" name="Form"/>
            <p:cNvSpPr/>
            <p:nvPr/>
          </p:nvSpPr>
          <p:spPr>
            <a:xfrm>
              <a:off x="12193560" y="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lang="de-DE" sz="7200" b="0" strike="noStrike" spc="-1">
                  <a:solidFill>
                    <a:srgbClr val="FFFFFF"/>
                  </a:solidFill>
                  <a:latin typeface="Arial"/>
                </a:rPr>
                <a:t>!</a:t>
              </a:r>
              <a:endParaRPr lang="de-DE" sz="7200" b="0" strike="noStrike" spc="-1"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35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35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35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35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5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35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6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36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6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36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6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36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36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6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37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37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37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40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40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44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44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44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5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45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452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453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45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 type="body"/>
          </p:nvPr>
        </p:nvSpPr>
        <p:spPr>
          <a:xfrm>
            <a:off x="0" y="38592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tIns="360000" rIns="54000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458" name="PlaceHolder 4"/>
          <p:cNvSpPr>
            <a:spLocks noGrp="1"/>
          </p:cNvSpPr>
          <p:nvPr>
            <p:ph type="body"/>
          </p:nvPr>
        </p:nvSpPr>
        <p:spPr>
          <a:xfrm>
            <a:off x="4065480" y="38592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tIns="360000" rIns="54000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459" name="PlaceHolder 5"/>
          <p:cNvSpPr>
            <a:spLocks noGrp="1"/>
          </p:cNvSpPr>
          <p:nvPr>
            <p:ph type="body"/>
          </p:nvPr>
        </p:nvSpPr>
        <p:spPr>
          <a:xfrm>
            <a:off x="8119440" y="38610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tIns="360000" rIns="54000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460" name="PlaceHolder 6"/>
          <p:cNvSpPr>
            <a:spLocks noGrp="1"/>
          </p:cNvSpPr>
          <p:nvPr>
            <p:ph type="body"/>
          </p:nvPr>
        </p:nvSpPr>
        <p:spPr>
          <a:xfrm>
            <a:off x="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1" name="PlaceHolder 7"/>
          <p:cNvSpPr>
            <a:spLocks noGrp="1"/>
          </p:cNvSpPr>
          <p:nvPr>
            <p:ph type="body"/>
          </p:nvPr>
        </p:nvSpPr>
        <p:spPr>
          <a:xfrm>
            <a:off x="406368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2" name="PlaceHolder 8"/>
          <p:cNvSpPr>
            <a:spLocks noGrp="1"/>
          </p:cNvSpPr>
          <p:nvPr>
            <p:ph type="body"/>
          </p:nvPr>
        </p:nvSpPr>
        <p:spPr>
          <a:xfrm>
            <a:off x="812772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3" name="PlaceHolder 9"/>
          <p:cNvSpPr>
            <a:spLocks noGrp="1"/>
          </p:cNvSpPr>
          <p:nvPr>
            <p:ph type="body"/>
          </p:nvPr>
        </p:nvSpPr>
        <p:spPr>
          <a:xfrm>
            <a:off x="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4" name="PlaceHolder 10"/>
          <p:cNvSpPr>
            <a:spLocks noGrp="1"/>
          </p:cNvSpPr>
          <p:nvPr>
            <p:ph type="body"/>
          </p:nvPr>
        </p:nvSpPr>
        <p:spPr>
          <a:xfrm>
            <a:off x="406368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5" name="PlaceHolder 11"/>
          <p:cNvSpPr>
            <a:spLocks noGrp="1"/>
          </p:cNvSpPr>
          <p:nvPr>
            <p:ph type="body"/>
          </p:nvPr>
        </p:nvSpPr>
        <p:spPr>
          <a:xfrm>
            <a:off x="812772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6" name="PlaceHolder 12"/>
          <p:cNvSpPr>
            <a:spLocks noGrp="1"/>
          </p:cNvSpPr>
          <p:nvPr>
            <p:ph type="ftr" idx="1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467" name="PlaceHolder 13"/>
          <p:cNvSpPr>
            <a:spLocks noGrp="1"/>
          </p:cNvSpPr>
          <p:nvPr>
            <p:ph type="sldNum" idx="1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AE1DD2-6C8C-41FC-A0BF-BEEF2C8AD6BB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5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5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5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5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5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5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5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5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5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5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5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5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6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6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6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6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60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60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6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610" name="PlaceHolder 1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1" name="PlaceHolder 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2" name="PlaceHolder 3"/>
          <p:cNvSpPr>
            <a:spLocks noGrp="1"/>
          </p:cNvSpPr>
          <p:nvPr>
            <p:ph type="body"/>
          </p:nvPr>
        </p:nvSpPr>
        <p:spPr>
          <a:xfrm>
            <a:off x="0" y="1512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3" name="PlaceHolder 4"/>
          <p:cNvSpPr>
            <a:spLocks noGrp="1"/>
          </p:cNvSpPr>
          <p:nvPr>
            <p:ph type="body"/>
          </p:nvPr>
        </p:nvSpPr>
        <p:spPr>
          <a:xfrm>
            <a:off x="6094800" y="1512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4" name="PlaceHolder 5"/>
          <p:cNvSpPr>
            <a:spLocks noGrp="1"/>
          </p:cNvSpPr>
          <p:nvPr>
            <p:ph type="body"/>
          </p:nvPr>
        </p:nvSpPr>
        <p:spPr>
          <a:xfrm>
            <a:off x="3048120" y="3861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5" name="PlaceHolder 6"/>
          <p:cNvSpPr>
            <a:spLocks noGrp="1"/>
          </p:cNvSpPr>
          <p:nvPr>
            <p:ph type="body"/>
          </p:nvPr>
        </p:nvSpPr>
        <p:spPr>
          <a:xfrm>
            <a:off x="9144000" y="3861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6" name="PlaceHolder 7"/>
          <p:cNvSpPr>
            <a:spLocks noGrp="1"/>
          </p:cNvSpPr>
          <p:nvPr>
            <p:ph type="body"/>
          </p:nvPr>
        </p:nvSpPr>
        <p:spPr>
          <a:xfrm>
            <a:off x="0" y="1512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7" name="PlaceHolder 8"/>
          <p:cNvSpPr>
            <a:spLocks noGrp="1"/>
          </p:cNvSpPr>
          <p:nvPr>
            <p:ph type="body"/>
          </p:nvPr>
        </p:nvSpPr>
        <p:spPr>
          <a:xfrm>
            <a:off x="3048120" y="3861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8" name="PlaceHolder 9"/>
          <p:cNvSpPr>
            <a:spLocks noGrp="1"/>
          </p:cNvSpPr>
          <p:nvPr>
            <p:ph type="body"/>
          </p:nvPr>
        </p:nvSpPr>
        <p:spPr>
          <a:xfrm>
            <a:off x="6095880" y="1512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9" name="PlaceHolder 10"/>
          <p:cNvSpPr>
            <a:spLocks noGrp="1"/>
          </p:cNvSpPr>
          <p:nvPr>
            <p:ph type="body"/>
          </p:nvPr>
        </p:nvSpPr>
        <p:spPr>
          <a:xfrm>
            <a:off x="9144000" y="3861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20" name="PlaceHolder 11"/>
          <p:cNvSpPr>
            <a:spLocks noGrp="1"/>
          </p:cNvSpPr>
          <p:nvPr>
            <p:ph type="body"/>
          </p:nvPr>
        </p:nvSpPr>
        <p:spPr>
          <a:xfrm>
            <a:off x="3046680" y="15120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1" name="PlaceHolder 12"/>
          <p:cNvSpPr>
            <a:spLocks noGrp="1"/>
          </p:cNvSpPr>
          <p:nvPr>
            <p:ph type="body"/>
          </p:nvPr>
        </p:nvSpPr>
        <p:spPr>
          <a:xfrm>
            <a:off x="9142920" y="15120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2" name="PlaceHolder 13"/>
          <p:cNvSpPr>
            <a:spLocks noGrp="1"/>
          </p:cNvSpPr>
          <p:nvPr>
            <p:ph type="body"/>
          </p:nvPr>
        </p:nvSpPr>
        <p:spPr>
          <a:xfrm>
            <a:off x="0" y="38592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3" name="PlaceHolder 14"/>
          <p:cNvSpPr>
            <a:spLocks noGrp="1"/>
          </p:cNvSpPr>
          <p:nvPr>
            <p:ph type="body"/>
          </p:nvPr>
        </p:nvSpPr>
        <p:spPr>
          <a:xfrm>
            <a:off x="6094800" y="38592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4" name="PlaceHolder 15"/>
          <p:cNvSpPr>
            <a:spLocks noGrp="1"/>
          </p:cNvSpPr>
          <p:nvPr>
            <p:ph type="ftr" idx="1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625" name="PlaceHolder 16"/>
          <p:cNvSpPr>
            <a:spLocks noGrp="1"/>
          </p:cNvSpPr>
          <p:nvPr>
            <p:ph type="sldNum" idx="1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4365B9-FF57-40C5-BB5B-5B10771FDCE9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66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66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66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66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67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67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67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68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68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68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68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68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68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72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72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76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76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76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6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76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76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76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76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76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0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1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2" name="PlaceHolder 5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400" b="1" strike="noStrike" spc="-1">
                <a:solidFill>
                  <a:srgbClr val="FFFFFF"/>
                </a:solidFill>
                <a:latin typeface="Arial"/>
              </a:rPr>
              <a:t>Titel durch Klicken hinzufügen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3" name="PlaceHolder 6"/>
          <p:cNvSpPr>
            <a:spLocks noGrp="1"/>
          </p:cNvSpPr>
          <p:nvPr>
            <p:ph type="ftr" idx="1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774" name="PlaceHolder 7"/>
          <p:cNvSpPr>
            <a:spLocks noGrp="1"/>
          </p:cNvSpPr>
          <p:nvPr>
            <p:ph type="body"/>
          </p:nvPr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5" name="PlaceHolder 8"/>
          <p:cNvSpPr>
            <a:spLocks noGrp="1"/>
          </p:cNvSpPr>
          <p:nvPr>
            <p:ph type="sldNum" idx="2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5BD142-B1A9-4AD7-95C2-CE5C96C5E47D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9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81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81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81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81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82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82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82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83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83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83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83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83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83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3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7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87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87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91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91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91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1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91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91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91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91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918" name="PlaceHolder 1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19" name="PlaceHolder 2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0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1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2" name="PlaceHolder 5"/>
          <p:cNvSpPr>
            <a:spLocks noGrp="1"/>
          </p:cNvSpPr>
          <p:nvPr>
            <p:ph type="title"/>
          </p:nvPr>
        </p:nvSpPr>
        <p:spPr>
          <a:xfrm>
            <a:off x="540000" y="2855880"/>
            <a:ext cx="2984040" cy="5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000" b="1" strike="noStrike" cap="all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3" name="PlaceHolder 6"/>
          <p:cNvSpPr>
            <a:spLocks noGrp="1"/>
          </p:cNvSpPr>
          <p:nvPr>
            <p:ph type="body"/>
          </p:nvPr>
        </p:nvSpPr>
        <p:spPr>
          <a:xfrm>
            <a:off x="540360" y="3513960"/>
            <a:ext cx="2984040" cy="269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4" name="PlaceHolder 7"/>
          <p:cNvSpPr>
            <a:spLocks noGrp="1"/>
          </p:cNvSpPr>
          <p:nvPr>
            <p:ph type="ftr" idx="2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925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926" name="PlaceHolder 8"/>
          <p:cNvSpPr>
            <a:spLocks noGrp="1"/>
          </p:cNvSpPr>
          <p:nvPr>
            <p:ph type="sldNum" idx="2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BA2CC7-8FA9-48E2-A2BA-2CFEF661108A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3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964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965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6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67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8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69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0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71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972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3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74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975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6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77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978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9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80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981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82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983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984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985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986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87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8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9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0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1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2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3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4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5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6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7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8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9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0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1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2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3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4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5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6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7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8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9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0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1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2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3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4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5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6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7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8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9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0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1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22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023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4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5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6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7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8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9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0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1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2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3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4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5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6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7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8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9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0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1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2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3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4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5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6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7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8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9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0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1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2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3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4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5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6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7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8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9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60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061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062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063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4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065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066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067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068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069" name="PlaceHolder 1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0" name="PlaceHolder 2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1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2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3" name="PlaceHolder 5"/>
          <p:cNvSpPr>
            <a:spLocks noGrp="1"/>
          </p:cNvSpPr>
          <p:nvPr>
            <p:ph type="title"/>
          </p:nvPr>
        </p:nvSpPr>
        <p:spPr>
          <a:xfrm>
            <a:off x="540000" y="2855880"/>
            <a:ext cx="2984040" cy="5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000" b="1" strike="noStrike" cap="all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4" name="PlaceHolder 6"/>
          <p:cNvSpPr>
            <a:spLocks noGrp="1"/>
          </p:cNvSpPr>
          <p:nvPr>
            <p:ph type="body"/>
          </p:nvPr>
        </p:nvSpPr>
        <p:spPr>
          <a:xfrm>
            <a:off x="540360" y="3513960"/>
            <a:ext cx="2984040" cy="269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5" name="PlaceHolder 7"/>
          <p:cNvSpPr>
            <a:spLocks noGrp="1"/>
          </p:cNvSpPr>
          <p:nvPr>
            <p:ph type="ftr" idx="2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076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077" name="PlaceHolder 8"/>
          <p:cNvSpPr>
            <a:spLocks noGrp="1"/>
          </p:cNvSpPr>
          <p:nvPr>
            <p:ph type="sldNum" idx="2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C6C129-C6E9-4B3B-B3E0-385A440E0001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11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11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11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12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2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12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2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12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2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12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3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13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13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13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13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13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13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3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7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17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1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1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21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21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21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1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21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21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21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21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22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094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2" name="PlaceHolder 3"/>
          <p:cNvSpPr>
            <a:spLocks noGrp="1"/>
          </p:cNvSpPr>
          <p:nvPr>
            <p:ph type="body"/>
          </p:nvPr>
        </p:nvSpPr>
        <p:spPr>
          <a:xfrm>
            <a:off x="1427400" y="1428480"/>
            <a:ext cx="3239640" cy="3999240"/>
          </a:xfrm>
          <a:prstGeom prst="rect">
            <a:avLst/>
          </a:prstGeom>
          <a:solidFill>
            <a:srgbClr val="FFFFFF"/>
          </a:solidFill>
          <a:ln w="38160">
            <a:solidFill>
              <a:srgbClr val="FDC300"/>
            </a:solidFill>
            <a:miter/>
          </a:ln>
        </p:spPr>
        <p:txBody>
          <a:bodyPr lIns="360000" tIns="360000" rIns="360000" bIns="36000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</p:txBody>
      </p:sp>
      <p:sp>
        <p:nvSpPr>
          <p:cNvPr id="2223" name="PlaceHolder 4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4" name="PlaceHolder 5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5" name="PlaceHolder 6"/>
          <p:cNvSpPr>
            <a:spLocks noGrp="1"/>
          </p:cNvSpPr>
          <p:nvPr>
            <p:ph type="ftr" idx="2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226" name="PlaceHolder 7"/>
          <p:cNvSpPr>
            <a:spLocks noGrp="1"/>
          </p:cNvSpPr>
          <p:nvPr>
            <p:ph type="body"/>
          </p:nvPr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7" name="PlaceHolder 8"/>
          <p:cNvSpPr>
            <a:spLocks noGrp="1"/>
          </p:cNvSpPr>
          <p:nvPr>
            <p:ph type="sldNum" idx="2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3CCCFC-57E3-4003-9442-D340002EC057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  <p:sp>
        <p:nvSpPr>
          <p:cNvPr id="2228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5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266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267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8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269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0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271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2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73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274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5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76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277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8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79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280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1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82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283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284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285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286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287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288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89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0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1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2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3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4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5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6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7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8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9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0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1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2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3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4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5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6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7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8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9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0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1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2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3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4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5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6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7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8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9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0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1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2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3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24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325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6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7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8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9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0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1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2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3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4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5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6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7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8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9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0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1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2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3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4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5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6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7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8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9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0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1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2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3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4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5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6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7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8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9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0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1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2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363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364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365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66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367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368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369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370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371" name="PlaceHolder 1"/>
          <p:cNvSpPr>
            <a:spLocks noGrp="1"/>
          </p:cNvSpPr>
          <p:nvPr>
            <p:ph type="body"/>
          </p:nvPr>
        </p:nvSpPr>
        <p:spPr>
          <a:xfrm>
            <a:off x="6097320" y="0"/>
            <a:ext cx="6094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2" name="PlaceHolder 2"/>
          <p:cNvSpPr>
            <a:spLocks noGrp="1"/>
          </p:cNvSpPr>
          <p:nvPr>
            <p:ph type="body"/>
          </p:nvPr>
        </p:nvSpPr>
        <p:spPr>
          <a:xfrm>
            <a:off x="6097320" y="0"/>
            <a:ext cx="6094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3" name="PlaceHolder 3"/>
          <p:cNvSpPr>
            <a:spLocks noGrp="1"/>
          </p:cNvSpPr>
          <p:nvPr>
            <p:ph type="body"/>
          </p:nvPr>
        </p:nvSpPr>
        <p:spPr>
          <a:xfrm>
            <a:off x="1427400" y="1428480"/>
            <a:ext cx="3239640" cy="3999240"/>
          </a:xfrm>
          <a:prstGeom prst="rect">
            <a:avLst/>
          </a:prstGeom>
          <a:solidFill>
            <a:srgbClr val="FFFFFF"/>
          </a:solidFill>
          <a:ln w="38160">
            <a:solidFill>
              <a:srgbClr val="003A80"/>
            </a:solidFill>
            <a:miter/>
          </a:ln>
        </p:spPr>
        <p:txBody>
          <a:bodyPr lIns="360000" tIns="360000" rIns="360000" bIns="36000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</p:txBody>
      </p:sp>
      <p:sp>
        <p:nvSpPr>
          <p:cNvPr id="2374" name="PlaceHolder 4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5" name="PlaceHolder 5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6" name="PlaceHolder 6"/>
          <p:cNvSpPr>
            <a:spLocks noGrp="1"/>
          </p:cNvSpPr>
          <p:nvPr>
            <p:ph type="ftr" idx="2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377" name="PlaceHolder 7"/>
          <p:cNvSpPr>
            <a:spLocks noGrp="1"/>
          </p:cNvSpPr>
          <p:nvPr>
            <p:ph type="sldNum" idx="2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43B57E-B369-407A-808F-44E15219A6DA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41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41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41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42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2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42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2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42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2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42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3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3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43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43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43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43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43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43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3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3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7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47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1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1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1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51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51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1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1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51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1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51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52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2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524" name="PlaceHolder 5"/>
          <p:cNvSpPr>
            <a:spLocks noGrp="1"/>
          </p:cNvSpPr>
          <p:nvPr>
            <p:ph type="ftr" idx="2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525" name="PlaceHolder 6"/>
          <p:cNvSpPr>
            <a:spLocks noGrp="1"/>
          </p:cNvSpPr>
          <p:nvPr>
            <p:ph type="sldNum" idx="3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8C7D53-7487-4925-A6B1-010217FAD498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56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56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56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56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57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57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57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58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58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58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58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58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8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8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2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2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62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66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66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66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6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66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66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66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66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668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9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70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671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672" name="PlaceHolder 5"/>
          <p:cNvSpPr>
            <a:spLocks noGrp="1"/>
          </p:cNvSpPr>
          <p:nvPr>
            <p:ph type="ftr" idx="3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673" name="PlaceHolder 6"/>
          <p:cNvSpPr>
            <a:spLocks noGrp="1"/>
          </p:cNvSpPr>
          <p:nvPr>
            <p:ph type="sldNum" idx="3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55B759-503B-4AF6-AB2F-245417D9EF0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0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711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712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3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714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5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716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7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18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719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0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21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722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3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24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725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6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27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728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729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730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731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732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733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34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5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6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7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8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9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0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1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2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3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4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5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6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7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8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9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0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1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2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3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4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5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6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7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8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9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0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1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2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3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4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5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6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7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8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69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770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1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2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3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4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5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6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7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8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9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0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1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2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3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4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5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6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7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8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9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0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1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2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3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4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5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6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7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8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9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0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1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2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3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4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5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6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7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808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809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810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11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812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813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814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815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816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7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18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819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820" name="PlaceHolder 5"/>
          <p:cNvSpPr>
            <a:spLocks noGrp="1"/>
          </p:cNvSpPr>
          <p:nvPr>
            <p:ph type="ftr" idx="3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821" name="PlaceHolder 6"/>
          <p:cNvSpPr>
            <a:spLocks noGrp="1"/>
          </p:cNvSpPr>
          <p:nvPr>
            <p:ph type="sldNum" idx="3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30DEBC-EA7B-4FB5-AECD-94D9C25528AA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5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5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6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6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6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7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7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7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7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7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7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1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5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5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5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57" name="Linie" hidden="1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258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9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736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209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title"/>
          </p:nvPr>
        </p:nvSpPr>
        <p:spPr>
          <a:xfrm>
            <a:off x="875520" y="13968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FFFFFF"/>
                </a:solidFill>
                <a:latin typeface="Arial"/>
              </a:rPr>
              <a:t>Titel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75880" y="3195000"/>
            <a:ext cx="1044000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Untertitel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875880" y="4095000"/>
            <a:ext cx="1044000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Text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grpSp>
        <p:nvGrpSpPr>
          <p:cNvPr id="265" name="HINWEIS"/>
          <p:cNvGrpSpPr/>
          <p:nvPr/>
        </p:nvGrpSpPr>
        <p:grpSpPr>
          <a:xfrm>
            <a:off x="12193560" y="0"/>
            <a:ext cx="2834280" cy="1082520"/>
            <a:chOff x="12193560" y="0"/>
            <a:chExt cx="2834280" cy="1082520"/>
          </a:xfrm>
        </p:grpSpPr>
        <p:sp>
          <p:nvSpPr>
            <p:cNvPr id="266" name="Form"/>
            <p:cNvSpPr/>
            <p:nvPr/>
          </p:nvSpPr>
          <p:spPr>
            <a:xfrm>
              <a:off x="12193560" y="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tIns="0" rIns="36000" bIns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Verlauf über Bild ist</a:t>
              </a:r>
              <a:br>
                <a:rPr sz="1200"/>
              </a:b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ein-/ausblendbar</a:t>
              </a:r>
              <a:endParaRPr lang="de-DE" sz="12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Fläche mit Farbverlauf anklicken 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über Menü „Start“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„Layer“ Symbol „Auge“ deaktivieren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"Bild" wählen um Motiv zu ändern </a:t>
              </a:r>
              <a:endParaRPr lang="de-DE" sz="800" b="0" strike="noStrike" spc="-1">
                <a:latin typeface="Arial"/>
              </a:endParaRPr>
            </a:p>
          </p:txBody>
        </p:sp>
        <p:sp>
          <p:nvSpPr>
            <p:cNvPr id="267" name="Form"/>
            <p:cNvSpPr/>
            <p:nvPr/>
          </p:nvSpPr>
          <p:spPr>
            <a:xfrm>
              <a:off x="12193560" y="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lang="de-DE" sz="7200" b="0" strike="noStrike" spc="-1">
                  <a:solidFill>
                    <a:srgbClr val="FFFFFF"/>
                  </a:solidFill>
                  <a:latin typeface="Arial"/>
                </a:rPr>
                <a:t>!</a:t>
              </a:r>
              <a:endParaRPr lang="de-DE" sz="7200" b="0" strike="noStrike" spc="-1"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8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859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860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1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862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3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864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5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66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867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8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69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870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1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72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873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4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75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876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877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878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879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880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881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2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3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4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5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6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7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8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9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0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1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2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3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4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5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6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7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8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9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0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1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2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3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4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5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6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7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8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9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0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1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2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3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4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5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6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917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918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9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0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1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2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3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4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5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6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7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8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9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0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1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2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3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4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5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6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7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8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9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0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1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2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3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4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5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6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7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8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9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0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1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2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3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4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5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956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957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958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9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960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961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962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963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964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5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66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967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968" name="PlaceHolder 5"/>
          <p:cNvSpPr>
            <a:spLocks noGrp="1"/>
          </p:cNvSpPr>
          <p:nvPr>
            <p:ph type="ftr" idx="3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969" name="PlaceHolder 6"/>
          <p:cNvSpPr>
            <a:spLocks noGrp="1"/>
          </p:cNvSpPr>
          <p:nvPr>
            <p:ph type="sldNum" idx="3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E6B6BE-3493-401B-BC4D-E214146382F6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15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15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5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5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5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6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6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16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6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16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6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16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7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17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7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17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17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17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17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7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21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21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25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25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325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5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25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25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325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325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26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6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263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264" name="PlaceHolder 5"/>
          <p:cNvSpPr>
            <a:spLocks noGrp="1"/>
          </p:cNvSpPr>
          <p:nvPr>
            <p:ph type="ftr" idx="3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265" name="PlaceHolder 6"/>
          <p:cNvSpPr>
            <a:spLocks noGrp="1"/>
          </p:cNvSpPr>
          <p:nvPr>
            <p:ph type="sldNum" idx="4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30A5AD-F623-4C7E-9C2D-501BDB623DC2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30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30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30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30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31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31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31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32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32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32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32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32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32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6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36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36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40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40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340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0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40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40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340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340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408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9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10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411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412" name="PlaceHolder 5"/>
          <p:cNvSpPr>
            <a:spLocks noGrp="1"/>
          </p:cNvSpPr>
          <p:nvPr>
            <p:ph type="ftr" idx="4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13" name="PlaceHolder 6"/>
          <p:cNvSpPr>
            <a:spLocks noGrp="1"/>
          </p:cNvSpPr>
          <p:nvPr>
            <p:ph type="sldNum" idx="4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CFBD53-00BB-490C-A113-CC00C87347F7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4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4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4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0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40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4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title"/>
          </p:nvPr>
        </p:nvSpPr>
        <p:spPr>
          <a:xfrm>
            <a:off x="1327680" y="1512000"/>
            <a:ext cx="6260040" cy="8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 type="body"/>
          </p:nvPr>
        </p:nvSpPr>
        <p:spPr>
          <a:xfrm>
            <a:off x="1327680" y="2889360"/>
            <a:ext cx="6260040" cy="2454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>
                <a:solidFill>
                  <a:srgbClr val="404040"/>
                </a:solidFill>
                <a:latin typeface="Arial"/>
              </a:rPr>
              <a:t>Text durch Klicken hinzufügen</a:t>
            </a:r>
          </a:p>
        </p:txBody>
      </p:sp>
      <p:sp>
        <p:nvSpPr>
          <p:cNvPr id="416" name="PlaceHolder 7"/>
          <p:cNvSpPr>
            <a:spLocks noGrp="1"/>
          </p:cNvSpPr>
          <p:nvPr>
            <p:ph type="ftr" idx="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417" name="PlaceHolder 8"/>
          <p:cNvSpPr>
            <a:spLocks noGrp="1"/>
          </p:cNvSpPr>
          <p:nvPr>
            <p:ph type="sldNum" idx="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565AC1-46F3-42EA-8A52-ED151D70E65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45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45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5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6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6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46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6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46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6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46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7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47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7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7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47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47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47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7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51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51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55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5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55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5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55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5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55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55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560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 type="title"/>
          </p:nvPr>
        </p:nvSpPr>
        <p:spPr>
          <a:xfrm>
            <a:off x="2263680" y="2529000"/>
            <a:ext cx="532404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404040"/>
                </a:solidFill>
                <a:latin typeface="Arial"/>
              </a:rPr>
              <a:t>Kapiteltext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6"/>
          <p:cNvSpPr>
            <a:spLocks noGrp="1"/>
          </p:cNvSpPr>
          <p:nvPr>
            <p:ph type="body"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trike="noStrike" spc="-1">
                <a:solidFill>
                  <a:srgbClr val="FFFFFF"/>
                </a:solidFill>
                <a:latin typeface="Arial"/>
              </a:rPr>
              <a:t>Nr.</a:t>
            </a:r>
            <a:endParaRPr lang="de-DE" sz="72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6" name="PlaceHolder 7"/>
          <p:cNvSpPr>
            <a:spLocks noGrp="1"/>
          </p:cNvSpPr>
          <p:nvPr>
            <p:ph type="ftr" idx="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567" name="PlaceHolder 8"/>
          <p:cNvSpPr>
            <a:spLocks noGrp="1"/>
          </p:cNvSpPr>
          <p:nvPr>
            <p:ph type="sldNum" idx="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AA483D-1CA4-4B38-BD93-78DFD4A8B2A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6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6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6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6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6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6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6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6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6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6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6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6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7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7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7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70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70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7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111092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713" name="PlaceHolder 4"/>
          <p:cNvSpPr>
            <a:spLocks noGrp="1"/>
          </p:cNvSpPr>
          <p:nvPr>
            <p:ph type="ftr" idx="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714" name="PlaceHolder 5"/>
          <p:cNvSpPr>
            <a:spLocks noGrp="1"/>
          </p:cNvSpPr>
          <p:nvPr>
            <p:ph type="sldNum" idx="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05737C-414D-4D63-810F-C882782B468C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752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753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4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755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6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757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8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59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760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1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62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763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4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65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766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7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68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769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770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771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772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773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774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5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6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7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8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9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0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1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2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3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4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5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6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7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8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9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0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1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2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3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4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5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6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7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8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9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0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1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2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3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4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5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6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7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8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9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10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811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2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3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4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5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6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7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8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9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0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1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2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3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4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5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6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7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4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5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6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7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8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9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0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1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2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3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4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5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6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7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8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849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50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851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2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853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854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855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856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59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860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861" name="PlaceHolder 5"/>
          <p:cNvSpPr>
            <a:spLocks noGrp="1"/>
          </p:cNvSpPr>
          <p:nvPr>
            <p:ph type="ftr" idx="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862" name="PlaceHolder 6"/>
          <p:cNvSpPr>
            <a:spLocks noGrp="1"/>
          </p:cNvSpPr>
          <p:nvPr>
            <p:ph type="sldNum" idx="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EC13C5-43D9-4B9C-AAF0-1B42F09B98BA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90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90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90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90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0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90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1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91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1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91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1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91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91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1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92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92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92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2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95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99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99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99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00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002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003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00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07" name="PlaceHolder 3"/>
          <p:cNvSpPr>
            <a:spLocks noGrp="1"/>
          </p:cNvSpPr>
          <p:nvPr>
            <p:ph type="body"/>
          </p:nvPr>
        </p:nvSpPr>
        <p:spPr>
          <a:xfrm>
            <a:off x="54000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008" name="PlaceHolder 4"/>
          <p:cNvSpPr>
            <a:spLocks noGrp="1"/>
          </p:cNvSpPr>
          <p:nvPr>
            <p:ph type="body"/>
          </p:nvPr>
        </p:nvSpPr>
        <p:spPr>
          <a:xfrm>
            <a:off x="43354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009" name="PlaceHolder 5"/>
          <p:cNvSpPr>
            <a:spLocks noGrp="1"/>
          </p:cNvSpPr>
          <p:nvPr>
            <p:ph type="body"/>
          </p:nvPr>
        </p:nvSpPr>
        <p:spPr>
          <a:xfrm>
            <a:off x="81298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010" name="PlaceHolder 6"/>
          <p:cNvSpPr>
            <a:spLocks noGrp="1"/>
          </p:cNvSpPr>
          <p:nvPr>
            <p:ph type="ftr" idx="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011" name="PlaceHolder 7"/>
          <p:cNvSpPr>
            <a:spLocks noGrp="1"/>
          </p:cNvSpPr>
          <p:nvPr>
            <p:ph type="sldNum" idx="1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478F41-967F-4FD5-ACC0-F99B93ADD8AE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049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050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1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052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3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054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5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56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057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8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59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060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1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62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063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4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65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066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067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068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069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070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071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2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3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4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5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6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7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8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9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0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1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2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3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4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5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6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7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8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9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0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1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2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3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4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5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6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7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8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9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0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1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2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3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4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5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6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107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108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9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0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1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2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3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4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5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6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7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8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9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0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1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2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3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4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5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6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7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8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9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0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1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2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3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4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5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6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7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8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9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0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1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2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3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4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5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146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147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148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49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150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151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152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153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154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7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8" name="PlaceHolder 5"/>
          <p:cNvSpPr>
            <a:spLocks noGrp="1"/>
          </p:cNvSpPr>
          <p:nvPr>
            <p:ph type="title"/>
          </p:nvPr>
        </p:nvSpPr>
        <p:spPr>
          <a:xfrm>
            <a:off x="540360" y="432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9" name="PlaceHolder 6"/>
          <p:cNvSpPr>
            <a:spLocks noGrp="1"/>
          </p:cNvSpPr>
          <p:nvPr>
            <p:ph type="body"/>
          </p:nvPr>
        </p:nvSpPr>
        <p:spPr>
          <a:xfrm>
            <a:off x="540000" y="828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60" name="PlaceHolder 7"/>
          <p:cNvSpPr>
            <a:spLocks noGrp="1"/>
          </p:cNvSpPr>
          <p:nvPr>
            <p:ph type="body"/>
          </p:nvPr>
        </p:nvSpPr>
        <p:spPr>
          <a:xfrm>
            <a:off x="540000" y="1511280"/>
            <a:ext cx="7048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161" name="PlaceHolder 8"/>
          <p:cNvSpPr>
            <a:spLocks noGrp="1"/>
          </p:cNvSpPr>
          <p:nvPr>
            <p:ph type="ftr" idx="1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162" name="PlaceHolder 9"/>
          <p:cNvSpPr>
            <a:spLocks noGrp="1"/>
          </p:cNvSpPr>
          <p:nvPr>
            <p:ph type="sldNum" idx="1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D41DF1-8287-4CF9-B0C4-33065E627E62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20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20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20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20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0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20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1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21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1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1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21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1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1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21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21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21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22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22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22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25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25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29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29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29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0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30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302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303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30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305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209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6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7" name="PlaceHolder 3"/>
          <p:cNvSpPr>
            <a:spLocks noGrp="1"/>
          </p:cNvSpPr>
          <p:nvPr>
            <p:ph type="title"/>
          </p:nvPr>
        </p:nvSpPr>
        <p:spPr>
          <a:xfrm>
            <a:off x="540360" y="432000"/>
            <a:ext cx="73148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8" name="PlaceHolder 4"/>
          <p:cNvSpPr>
            <a:spLocks noGrp="1"/>
          </p:cNvSpPr>
          <p:nvPr>
            <p:ph type="body"/>
          </p:nvPr>
        </p:nvSpPr>
        <p:spPr>
          <a:xfrm>
            <a:off x="540000" y="828000"/>
            <a:ext cx="73148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9" name="PlaceHolder 5"/>
          <p:cNvSpPr>
            <a:spLocks noGrp="1"/>
          </p:cNvSpPr>
          <p:nvPr>
            <p:ph type="body"/>
          </p:nvPr>
        </p:nvSpPr>
        <p:spPr>
          <a:xfrm>
            <a:off x="54000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310" name="PlaceHolder 6"/>
          <p:cNvSpPr>
            <a:spLocks noGrp="1"/>
          </p:cNvSpPr>
          <p:nvPr>
            <p:ph type="body"/>
          </p:nvPr>
        </p:nvSpPr>
        <p:spPr>
          <a:xfrm>
            <a:off x="43354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311" name="PlaceHolder 7"/>
          <p:cNvSpPr>
            <a:spLocks noGrp="1"/>
          </p:cNvSpPr>
          <p:nvPr>
            <p:ph type="ftr" idx="1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312" name="PlaceHolder 8"/>
          <p:cNvSpPr>
            <a:spLocks noGrp="1"/>
          </p:cNvSpPr>
          <p:nvPr>
            <p:ph type="sldNum" idx="1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74DE46-BB16-4B13-94F4-18EC57511EC0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6" name="Bild"/>
          <p:cNvPicPr/>
          <p:nvPr/>
        </p:nvPicPr>
        <p:blipFill>
          <a:blip r:embed="rId2"/>
          <a:srcRect l="10498" r="10498"/>
          <a:stretch/>
        </p:blipFill>
        <p:spPr>
          <a:xfrm>
            <a:off x="0" y="0"/>
            <a:ext cx="8128440" cy="6857640"/>
          </a:xfrm>
          <a:prstGeom prst="rect">
            <a:avLst/>
          </a:prstGeom>
          <a:ln w="0">
            <a:noFill/>
          </a:ln>
        </p:spPr>
      </p:pic>
      <p:sp>
        <p:nvSpPr>
          <p:cNvPr id="3457" name="PlaceHolder 1"/>
          <p:cNvSpPr>
            <a:spLocks noGrp="1"/>
          </p:cNvSpPr>
          <p:nvPr>
            <p:ph/>
          </p:nvPr>
        </p:nvSpPr>
        <p:spPr>
          <a:xfrm>
            <a:off x="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58" name="PlaceHolder 2"/>
          <p:cNvSpPr>
            <a:spLocks noGrp="1"/>
          </p:cNvSpPr>
          <p:nvPr>
            <p:ph type="title"/>
          </p:nvPr>
        </p:nvSpPr>
        <p:spPr>
          <a:xfrm>
            <a:off x="923645" y="1082842"/>
            <a:ext cx="6812659" cy="5029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Foreign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Object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Detection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System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9" name="TextBox 3458"/>
          <p:cNvSpPr txBox="1"/>
          <p:nvPr/>
        </p:nvSpPr>
        <p:spPr>
          <a:xfrm>
            <a:off x="2160000" y="4500000"/>
            <a:ext cx="6300000" cy="144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de-DE" sz="1800" b="0" strike="noStrike" spc="-1" dirty="0">
              <a:solidFill>
                <a:srgbClr val="FFFFFF"/>
              </a:solidFill>
              <a:latin typeface="Ari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Titel 5"/>
          <p:cNvSpPr txBox="1"/>
          <p:nvPr/>
        </p:nvSpPr>
        <p:spPr>
          <a:xfrm>
            <a:off x="3018506" y="285651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Functional</a:t>
            </a: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and Non-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Functional</a:t>
            </a: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Requirements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8" name="Picture 3487"/>
          <p:cNvPicPr/>
          <p:nvPr/>
        </p:nvPicPr>
        <p:blipFill rotWithShape="1">
          <a:blip r:embed="rId3"/>
          <a:srcRect l="2281" t="21674" r="4326" b="3856"/>
          <a:stretch/>
        </p:blipFill>
        <p:spPr>
          <a:xfrm>
            <a:off x="540000" y="971280"/>
            <a:ext cx="11110680" cy="5128731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0FCAD35-D71B-486E-B217-357BDA4AF40E}" type="slidenum">
              <a:rPr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Picture 3490"/>
          <p:cNvPicPr/>
          <p:nvPr/>
        </p:nvPicPr>
        <p:blipFill rotWithShape="1">
          <a:blip r:embed="rId3"/>
          <a:srcRect t="16655"/>
          <a:stretch/>
        </p:blipFill>
        <p:spPr>
          <a:xfrm>
            <a:off x="711127" y="853599"/>
            <a:ext cx="10940873" cy="5536401"/>
          </a:xfrm>
          <a:prstGeom prst="rect">
            <a:avLst/>
          </a:prstGeom>
          <a:ln w="0">
            <a:noFill/>
          </a:ln>
        </p:spPr>
      </p:pic>
      <p:sp>
        <p:nvSpPr>
          <p:cNvPr id="3490" name="Titel 7"/>
          <p:cNvSpPr txBox="1"/>
          <p:nvPr/>
        </p:nvSpPr>
        <p:spPr>
          <a:xfrm>
            <a:off x="4263369" y="180360"/>
            <a:ext cx="3836388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Functional</a:t>
            </a: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Heirarchy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6E48FAC3-7BCA-4396-92B7-23F79D40FBC4}" type="slidenum">
              <a:rPr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Titel 7"/>
          <p:cNvSpPr txBox="1"/>
          <p:nvPr/>
        </p:nvSpPr>
        <p:spPr>
          <a:xfrm>
            <a:off x="540000" y="18036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pc="-1" dirty="0" err="1">
                <a:solidFill>
                  <a:srgbClr val="404040"/>
                </a:solidFill>
                <a:latin typeface="Arial"/>
              </a:rPr>
              <a:t>Active</a:t>
            </a:r>
            <a:r>
              <a:rPr lang="de-DE" sz="2400" b="1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1" spc="-1" dirty="0" err="1">
                <a:solidFill>
                  <a:srgbClr val="404040"/>
                </a:solidFill>
                <a:latin typeface="Arial"/>
              </a:rPr>
              <a:t>Structure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6E48FAC3-7BCA-4396-92B7-23F79D40FBC4}" type="slidenum">
              <a:rPr/>
              <a:t>12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7BB6B9-ED5A-0650-A1F0-060C923F5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16" y="324853"/>
            <a:ext cx="8316328" cy="564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-553453" y="1552074"/>
            <a:ext cx="8924533" cy="342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 err="1">
                <a:solidFill>
                  <a:srgbClr val="404040"/>
                </a:solidFill>
                <a:latin typeface="Arial"/>
              </a:rPr>
              <a:t>sYSML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pc="-1" dirty="0">
                <a:solidFill>
                  <a:srgbClr val="FFFFFF"/>
                </a:solidFill>
                <a:latin typeface="Arial"/>
              </a:rPr>
              <a:t>4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13</a:t>
            </a:fld>
            <a:endParaRPr lang="de-DE" sz="16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631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Titel 8"/>
          <p:cNvSpPr txBox="1"/>
          <p:nvPr/>
        </p:nvSpPr>
        <p:spPr>
          <a:xfrm>
            <a:off x="3848685" y="383778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36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3600" b="1" strike="noStrike" spc="-1" dirty="0" err="1">
                <a:solidFill>
                  <a:srgbClr val="404040"/>
                </a:solidFill>
                <a:latin typeface="Arial"/>
              </a:rPr>
              <a:t>Usecase</a:t>
            </a:r>
            <a:r>
              <a:rPr lang="de-DE" sz="36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36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4" name="Picture 3493"/>
          <p:cNvPicPr/>
          <p:nvPr/>
        </p:nvPicPr>
        <p:blipFill rotWithShape="1">
          <a:blip r:embed="rId3"/>
          <a:srcRect t="28490"/>
          <a:stretch/>
        </p:blipFill>
        <p:spPr>
          <a:xfrm>
            <a:off x="1020925" y="1457320"/>
            <a:ext cx="10365760" cy="4932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EA6822E-7F3D-4620-868A-9464207A3B46}" type="slidenum">
              <a:rPr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74A0E-96BA-BE58-48B2-1F8C39A48062}"/>
              </a:ext>
            </a:extLst>
          </p:cNvPr>
          <p:cNvSpPr/>
          <p:nvPr/>
        </p:nvSpPr>
        <p:spPr>
          <a:xfrm>
            <a:off x="438399" y="4721504"/>
            <a:ext cx="3784683" cy="946382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3. </a:t>
            </a:r>
            <a:r>
              <a:rPr lang="de-DE" sz="2200" dirty="0" err="1">
                <a:solidFill>
                  <a:schemeClr val="accent1"/>
                </a:solidFill>
              </a:rPr>
              <a:t>If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Object</a:t>
            </a:r>
            <a:r>
              <a:rPr lang="de-DE" sz="2200" dirty="0">
                <a:solidFill>
                  <a:schemeClr val="accent1"/>
                </a:solidFill>
              </a:rPr>
              <a:t> not </a:t>
            </a:r>
            <a:r>
              <a:rPr lang="de-DE" sz="2200" dirty="0" err="1">
                <a:solidFill>
                  <a:schemeClr val="accent1"/>
                </a:solidFill>
              </a:rPr>
              <a:t>detected</a:t>
            </a: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Continue</a:t>
            </a: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scanning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F441B9-0C98-F86F-896C-96F07747036F}"/>
              </a:ext>
            </a:extLst>
          </p:cNvPr>
          <p:cNvSpPr/>
          <p:nvPr/>
        </p:nvSpPr>
        <p:spPr>
          <a:xfrm>
            <a:off x="438399" y="2908518"/>
            <a:ext cx="3784684" cy="1539751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2. </a:t>
            </a:r>
            <a:r>
              <a:rPr lang="de-DE" sz="2200" dirty="0" err="1">
                <a:solidFill>
                  <a:schemeClr val="accent1"/>
                </a:solidFill>
              </a:rPr>
              <a:t>If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Object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detected</a:t>
            </a: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Alert Manager </a:t>
            </a: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Logs Obstacle Data</a:t>
            </a: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Notify</a:t>
            </a: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Stakeholders</a:t>
            </a:r>
          </a:p>
          <a:p>
            <a:pPr>
              <a:lnSpc>
                <a:spcPct val="90000"/>
              </a:lnSpc>
            </a:pPr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438398" y="1912663"/>
            <a:ext cx="378468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00" name="Titel 12"/>
          <p:cNvSpPr txBox="1"/>
          <p:nvPr/>
        </p:nvSpPr>
        <p:spPr>
          <a:xfrm>
            <a:off x="232114" y="423186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Activity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 err="1">
                <a:solidFill>
                  <a:schemeClr val="accent1"/>
                </a:solidFill>
              </a:rPr>
              <a:t>Object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Detection</a:t>
            </a:r>
            <a:endParaRPr lang="de-DE" sz="24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>
          <a:xfrm>
            <a:off x="994452" y="6439614"/>
            <a:ext cx="4968720" cy="287640"/>
          </a:xfrm>
        </p:spPr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500799" y="2125622"/>
            <a:ext cx="455614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Scans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A3E86D-D0C5-91BA-8240-2B0DA3635831}"/>
              </a:ext>
            </a:extLst>
          </p:cNvPr>
          <p:cNvPicPr/>
          <p:nvPr/>
        </p:nvPicPr>
        <p:blipFill rotWithShape="1">
          <a:blip r:embed="rId3"/>
          <a:srcRect t="7425"/>
          <a:stretch/>
        </p:blipFill>
        <p:spPr>
          <a:xfrm>
            <a:off x="5890804" y="180000"/>
            <a:ext cx="5443704" cy="6102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10089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74A0E-96BA-BE58-48B2-1F8C39A48062}"/>
              </a:ext>
            </a:extLst>
          </p:cNvPr>
          <p:cNvSpPr/>
          <p:nvPr/>
        </p:nvSpPr>
        <p:spPr>
          <a:xfrm>
            <a:off x="125992" y="4415466"/>
            <a:ext cx="4931199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3. </a:t>
            </a:r>
            <a:r>
              <a:rPr lang="de-DE" sz="2200" dirty="0" err="1">
                <a:solidFill>
                  <a:schemeClr val="accent1"/>
                </a:solidFill>
              </a:rPr>
              <a:t>Notify</a:t>
            </a:r>
            <a:r>
              <a:rPr lang="de-DE" sz="2200" dirty="0">
                <a:solidFill>
                  <a:schemeClr val="accent1"/>
                </a:solidFill>
              </a:rPr>
              <a:t> Stakeholders</a:t>
            </a:r>
          </a:p>
          <a:p>
            <a:pPr algn="ctr"/>
            <a:endParaRPr lang="de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F441B9-0C98-F86F-896C-96F07747036F}"/>
              </a:ext>
            </a:extLst>
          </p:cNvPr>
          <p:cNvSpPr/>
          <p:nvPr/>
        </p:nvSpPr>
        <p:spPr>
          <a:xfrm>
            <a:off x="107233" y="3340772"/>
            <a:ext cx="4968719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2. Checks </a:t>
            </a:r>
            <a:r>
              <a:rPr lang="de-DE" sz="2200" dirty="0" err="1">
                <a:solidFill>
                  <a:schemeClr val="accent1"/>
                </a:solidFill>
              </a:rPr>
              <a:t>Severity</a:t>
            </a:r>
            <a:endParaRPr lang="de-DE" sz="2200" dirty="0">
              <a:solidFill>
                <a:schemeClr val="accent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107232" y="2266078"/>
            <a:ext cx="4968720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0" name="Titel 12"/>
          <p:cNvSpPr txBox="1"/>
          <p:nvPr/>
        </p:nvSpPr>
        <p:spPr>
          <a:xfrm>
            <a:off x="232114" y="423186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Activity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>
                <a:solidFill>
                  <a:schemeClr val="accent1"/>
                </a:solidFill>
              </a:rPr>
              <a:t>Alert Manager</a:t>
            </a: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>
          <a:xfrm>
            <a:off x="994452" y="6439614"/>
            <a:ext cx="4968720" cy="287640"/>
          </a:xfrm>
        </p:spPr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232114" y="2443810"/>
            <a:ext cx="455614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</a:t>
            </a:r>
            <a:r>
              <a:rPr lang="de-DE" sz="2200" dirty="0" err="1">
                <a:solidFill>
                  <a:schemeClr val="accent1"/>
                </a:solidFill>
              </a:rPr>
              <a:t>Receives</a:t>
            </a:r>
            <a:r>
              <a:rPr lang="de-DE" sz="2200" dirty="0">
                <a:solidFill>
                  <a:schemeClr val="accent1"/>
                </a:solidFill>
              </a:rPr>
              <a:t> Obstacle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4F59C-A39E-B6BD-85EA-A61556A5E0E2}"/>
              </a:ext>
            </a:extLst>
          </p:cNvPr>
          <p:cNvPicPr/>
          <p:nvPr/>
        </p:nvPicPr>
        <p:blipFill rotWithShape="1">
          <a:blip r:embed="rId3"/>
          <a:srcRect t="4945"/>
          <a:stretch/>
        </p:blipFill>
        <p:spPr>
          <a:xfrm>
            <a:off x="5613177" y="172730"/>
            <a:ext cx="5947611" cy="6102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55763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154990" y="1814302"/>
            <a:ext cx="3779336" cy="1736243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B4C6A5-C7C9-CE81-8829-8C56CBF6EBB8}"/>
              </a:ext>
            </a:extLst>
          </p:cNvPr>
          <p:cNvSpPr/>
          <p:nvPr/>
        </p:nvSpPr>
        <p:spPr>
          <a:xfrm>
            <a:off x="154990" y="3655134"/>
            <a:ext cx="3779336" cy="1736242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01" name="Picture 3500"/>
          <p:cNvPicPr/>
          <p:nvPr/>
        </p:nvPicPr>
        <p:blipFill rotWithShape="1">
          <a:blip r:embed="rId3"/>
          <a:srcRect t="9177"/>
          <a:stretch/>
        </p:blipFill>
        <p:spPr>
          <a:xfrm>
            <a:off x="4367464" y="134223"/>
            <a:ext cx="7523747" cy="6050009"/>
          </a:xfrm>
          <a:prstGeom prst="rect">
            <a:avLst/>
          </a:prstGeom>
          <a:ln w="0">
            <a:noFill/>
          </a:ln>
        </p:spPr>
      </p:pic>
      <p:sp>
        <p:nvSpPr>
          <p:cNvPr id="3500" name="Titel 12"/>
          <p:cNvSpPr txBox="1"/>
          <p:nvPr/>
        </p:nvSpPr>
        <p:spPr>
          <a:xfrm>
            <a:off x="154990" y="134223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State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Machine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 err="1">
                <a:solidFill>
                  <a:schemeClr val="accent1"/>
                </a:solidFill>
              </a:rPr>
              <a:t>Object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Detection</a:t>
            </a:r>
            <a:endParaRPr lang="de-DE" sz="24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154990" y="2093494"/>
            <a:ext cx="3923716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Scanning State</a:t>
            </a:r>
          </a:p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Obstacle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Obstacle Not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2200" dirty="0">
              <a:solidFill>
                <a:schemeClr val="accent1"/>
              </a:solidFill>
            </a:endParaRPr>
          </a:p>
          <a:p>
            <a:pPr lvl="1"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  </a:t>
            </a: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2. </a:t>
            </a:r>
            <a:r>
              <a:rPr lang="de-DE" sz="2200" dirty="0" err="1">
                <a:solidFill>
                  <a:schemeClr val="accent1"/>
                </a:solidFill>
              </a:rPr>
              <a:t>Alerting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Alert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Raised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Alert Not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Raised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7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74A0E-96BA-BE58-48B2-1F8C39A48062}"/>
              </a:ext>
            </a:extLst>
          </p:cNvPr>
          <p:cNvSpPr/>
          <p:nvPr/>
        </p:nvSpPr>
        <p:spPr>
          <a:xfrm>
            <a:off x="192505" y="3529478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3. </a:t>
            </a:r>
            <a:r>
              <a:rPr lang="de-DE" sz="2200" dirty="0" err="1">
                <a:solidFill>
                  <a:schemeClr val="accent1"/>
                </a:solidFill>
              </a:rPr>
              <a:t>Escalation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  <a:p>
            <a:pPr algn="ctr"/>
            <a:endParaRPr lang="de-D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E844AE-EEA3-AD23-97C2-FE6758BD0FB0}"/>
              </a:ext>
            </a:extLst>
          </p:cNvPr>
          <p:cNvSpPr/>
          <p:nvPr/>
        </p:nvSpPr>
        <p:spPr>
          <a:xfrm>
            <a:off x="192505" y="4334903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4. </a:t>
            </a:r>
            <a:r>
              <a:rPr lang="de-DE" sz="2200" dirty="0" err="1">
                <a:solidFill>
                  <a:schemeClr val="accent1"/>
                </a:solidFill>
              </a:rPr>
              <a:t>Notifying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F441B9-0C98-F86F-896C-96F07747036F}"/>
              </a:ext>
            </a:extLst>
          </p:cNvPr>
          <p:cNvSpPr/>
          <p:nvPr/>
        </p:nvSpPr>
        <p:spPr>
          <a:xfrm>
            <a:off x="154985" y="2752535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2. </a:t>
            </a:r>
            <a:r>
              <a:rPr lang="de-DE" sz="2200" dirty="0" err="1">
                <a:solidFill>
                  <a:schemeClr val="accent1"/>
                </a:solidFill>
              </a:rPr>
              <a:t>Receiving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  <a:p>
            <a:pPr algn="ctr"/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154984" y="1975592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0" name="Titel 12"/>
          <p:cNvSpPr txBox="1"/>
          <p:nvPr/>
        </p:nvSpPr>
        <p:spPr>
          <a:xfrm>
            <a:off x="232114" y="423186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State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Machine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>
                <a:solidFill>
                  <a:schemeClr val="accent1"/>
                </a:solidFill>
              </a:rPr>
              <a:t>Alert Management</a:t>
            </a: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>
          <a:xfrm>
            <a:off x="994452" y="6439614"/>
            <a:ext cx="4968720" cy="287640"/>
          </a:xfrm>
        </p:spPr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372978" y="2157503"/>
            <a:ext cx="3923716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</a:t>
            </a:r>
            <a:r>
              <a:rPr lang="de-DE" sz="2200" dirty="0" err="1">
                <a:solidFill>
                  <a:schemeClr val="accent1"/>
                </a:solidFill>
              </a:rPr>
              <a:t>Assessing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2BB13-C24B-613D-E91F-0051156F600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05137" y="107640"/>
            <a:ext cx="6813884" cy="6282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01347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3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504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509" name="PlaceHolder 4"/>
          <p:cNvSpPr>
            <a:spLocks noGrp="1"/>
          </p:cNvSpPr>
          <p:nvPr>
            <p:ph/>
          </p:nvPr>
        </p:nvSpPr>
        <p:spPr>
          <a:xfrm>
            <a:off x="365920" y="589547"/>
            <a:ext cx="7586953" cy="505326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de-DE" sz="2000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FODS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is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an integral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part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of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IAS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system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. </a:t>
            </a: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It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is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also a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safety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critical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system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It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helps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in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prioritizing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the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alerts</a:t>
            </a:r>
            <a:endParaRPr lang="de-DE" sz="2400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Helps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stakeholders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take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sequential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actions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It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uses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modern AI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tools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, GPS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systems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,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cloud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services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to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create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a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map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of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airport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and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detect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foreign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objects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in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the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Arial"/>
              </a:rPr>
              <a:t>map</a:t>
            </a:r>
            <a:r>
              <a:rPr lang="de-DE" sz="2400" b="0" strike="noStrike" spc="-1" dirty="0">
                <a:solidFill>
                  <a:srgbClr val="404040"/>
                </a:solid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81F071F-A9EB-46F2-AA55-212E9376AA32}" type="slidenum">
              <a:rPr/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0" name="Bild"/>
          <p:cNvPicPr/>
          <p:nvPr/>
        </p:nvPicPr>
        <p:blipFill>
          <a:blip r:embed="rId2"/>
          <a:srcRect t="11782" b="11782"/>
          <a:stretch/>
        </p:blipFill>
        <p:spPr>
          <a:xfrm>
            <a:off x="0" y="0"/>
            <a:ext cx="12191760" cy="6209640"/>
          </a:xfrm>
          <a:prstGeom prst="rect">
            <a:avLst/>
          </a:prstGeom>
          <a:ln w="0">
            <a:noFill/>
          </a:ln>
        </p:spPr>
      </p:pic>
      <p:sp>
        <p:nvSpPr>
          <p:cNvPr id="3461" name="PlaceHolder 1"/>
          <p:cNvSpPr>
            <a:spLocks noGrp="1"/>
          </p:cNvSpPr>
          <p:nvPr>
            <p:ph/>
          </p:nvPr>
        </p:nvSpPr>
        <p:spPr>
          <a:xfrm>
            <a:off x="0" y="0"/>
            <a:ext cx="1219176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62" name="PlaceHolder 2"/>
          <p:cNvSpPr>
            <a:spLocks noGrp="1"/>
          </p:cNvSpPr>
          <p:nvPr>
            <p:ph type="title"/>
          </p:nvPr>
        </p:nvSpPr>
        <p:spPr>
          <a:xfrm>
            <a:off x="875520" y="1396800"/>
            <a:ext cx="1044000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Foreign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Object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Detection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System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4" name="PlaceHolder 4"/>
          <p:cNvSpPr>
            <a:spLocks noGrp="1"/>
          </p:cNvSpPr>
          <p:nvPr>
            <p:ph/>
          </p:nvPr>
        </p:nvSpPr>
        <p:spPr>
          <a:xfrm>
            <a:off x="2971800" y="2767263"/>
            <a:ext cx="9090038" cy="233429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6987112		Lal, Amal Nimmy</a:t>
            </a: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4011205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Deshwal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Aryman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6818900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Eranki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Varun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Maitreya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4025318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Kothandaraman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Jagannath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6757069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Illapogu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Pranuthi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0" name="Bild"/>
          <p:cNvPicPr/>
          <p:nvPr/>
        </p:nvPicPr>
        <p:blipFill>
          <a:blip r:embed="rId2"/>
          <a:srcRect l="-669329" t="-457188" r="-669329" b="-45718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511" name="PlaceHolder 1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514" name="PlaceHolder 2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Thank</a:t>
            </a:r>
            <a:r>
              <a:rPr lang="de-DE" sz="44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you</a:t>
            </a:r>
            <a:r>
              <a:rPr lang="de-DE" sz="44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for</a:t>
            </a:r>
            <a:r>
              <a:rPr lang="de-DE" sz="44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your</a:t>
            </a:r>
            <a:br>
              <a:rPr sz="4400" dirty="0"/>
            </a:b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attention</a:t>
            </a:r>
            <a:endParaRPr lang="de-DE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5" name="PlaceHolder 3"/>
          <p:cNvSpPr>
            <a:spLocks noGrp="1"/>
          </p:cNvSpPr>
          <p:nvPr>
            <p:ph/>
          </p:nvPr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grpSp>
        <p:nvGrpSpPr>
          <p:cNvPr id="3516" name="HINWEIS"/>
          <p:cNvGrpSpPr/>
          <p:nvPr/>
        </p:nvGrpSpPr>
        <p:grpSpPr>
          <a:xfrm>
            <a:off x="12193560" y="-1146960"/>
            <a:ext cx="2834280" cy="1082520"/>
            <a:chOff x="12193560" y="-1146960"/>
            <a:chExt cx="2834280" cy="1082520"/>
          </a:xfrm>
        </p:grpSpPr>
        <p:sp>
          <p:nvSpPr>
            <p:cNvPr id="3517" name="Form"/>
            <p:cNvSpPr/>
            <p:nvPr/>
          </p:nvSpPr>
          <p:spPr>
            <a:xfrm>
              <a:off x="12193560" y="-114696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tIns="0" rIns="36000" bIns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Hintergrundbild-Platzhalter</a:t>
              </a:r>
              <a:br>
                <a:rPr sz="1200"/>
              </a:b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ist deaktiviert</a:t>
              </a:r>
              <a:endParaRPr lang="de-DE" sz="12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über Menü „Start“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„Bild“ Symbol „Auge“ aktivieren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Bild in Platzhalter einfügen </a:t>
              </a:r>
              <a:endParaRPr lang="de-DE" sz="800" b="0" strike="noStrike" spc="-1">
                <a:latin typeface="Arial"/>
              </a:endParaRPr>
            </a:p>
          </p:txBody>
        </p:sp>
        <p:sp>
          <p:nvSpPr>
            <p:cNvPr id="3518" name="Form"/>
            <p:cNvSpPr/>
            <p:nvPr/>
          </p:nvSpPr>
          <p:spPr>
            <a:xfrm>
              <a:off x="12193560" y="-114696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lang="de-DE" sz="7200" b="0" strike="noStrike" spc="-1">
                  <a:solidFill>
                    <a:srgbClr val="FFFFFF"/>
                  </a:solidFill>
                  <a:latin typeface="Arial"/>
                </a:rPr>
                <a:t>!</a:t>
              </a:r>
              <a:endParaRPr lang="de-DE" sz="7200" b="0" strike="noStrike" spc="-1">
                <a:latin typeface="Arial"/>
              </a:endParaRPr>
            </a:p>
          </p:txBody>
        </p:sp>
      </p:grp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59CE91F-4A36-4CB6-AE53-1FB918E81021}" type="slidenum">
              <a:rPr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40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0" dur="40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5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7720" y="0"/>
            <a:ext cx="4064040" cy="6857640"/>
          </a:xfrm>
          <a:prstGeom prst="rect">
            <a:avLst/>
          </a:prstGeom>
          <a:ln w="0">
            <a:noFill/>
          </a:ln>
        </p:spPr>
      </p:pic>
      <p:sp>
        <p:nvSpPr>
          <p:cNvPr id="3466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69" name="PlaceHolder 2"/>
          <p:cNvSpPr>
            <a:spLocks noGrp="1"/>
          </p:cNvSpPr>
          <p:nvPr>
            <p:ph type="title"/>
          </p:nvPr>
        </p:nvSpPr>
        <p:spPr>
          <a:xfrm>
            <a:off x="1327680" y="1512000"/>
            <a:ext cx="6260040" cy="8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404040"/>
                </a:solidFill>
                <a:latin typeface="Arial"/>
              </a:rPr>
              <a:t>Agenda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0" name="PlaceHolder 3"/>
          <p:cNvSpPr>
            <a:spLocks noGrp="1"/>
          </p:cNvSpPr>
          <p:nvPr>
            <p:ph/>
          </p:nvPr>
        </p:nvSpPr>
        <p:spPr>
          <a:xfrm>
            <a:off x="1327680" y="2889360"/>
            <a:ext cx="6800040" cy="2454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 err="1">
                <a:solidFill>
                  <a:srgbClr val="404040"/>
                </a:solidFill>
                <a:latin typeface="Arial"/>
              </a:rPr>
              <a:t>Introduction</a:t>
            </a: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>
                <a:solidFill>
                  <a:srgbClr val="404040"/>
                </a:solidFill>
                <a:latin typeface="Arial"/>
              </a:rPr>
              <a:t>System Engineering</a:t>
            </a: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 err="1">
                <a:solidFill>
                  <a:srgbClr val="404040"/>
                </a:solidFill>
                <a:latin typeface="Arial"/>
              </a:rPr>
              <a:t>Concens</a:t>
            </a: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 err="1">
                <a:solidFill>
                  <a:srgbClr val="404040"/>
                </a:solidFill>
                <a:latin typeface="Arial"/>
              </a:rPr>
              <a:t>SysML</a:t>
            </a: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>
                <a:solidFill>
                  <a:srgbClr val="404040"/>
                </a:solidFill>
                <a:latin typeface="Arial"/>
              </a:rPr>
              <a:t>Summary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84F8C1-C2C0-4020-9DE9-904947FE7EAF}" type="slidenum">
              <a:rPr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pic>
        <p:nvPicPr>
          <p:cNvPr id="3473" name="Logo 1"/>
          <p:cNvPicPr/>
          <p:nvPr/>
        </p:nvPicPr>
        <p:blipFill>
          <a:blip r:embed="rId3"/>
          <a:stretch/>
        </p:blipFill>
        <p:spPr>
          <a:xfrm>
            <a:off x="8371080" y="6416280"/>
            <a:ext cx="1490040" cy="233640"/>
          </a:xfrm>
          <a:prstGeom prst="rect">
            <a:avLst/>
          </a:prstGeom>
          <a:ln w="0">
            <a:noFill/>
          </a:ln>
        </p:spPr>
      </p:pic>
      <p:pic>
        <p:nvPicPr>
          <p:cNvPr id="3474" name="Logo 2"/>
          <p:cNvPicPr/>
          <p:nvPr/>
        </p:nvPicPr>
        <p:blipFill>
          <a:blip r:embed="rId3"/>
          <a:stretch/>
        </p:blipFill>
        <p:spPr>
          <a:xfrm>
            <a:off x="10221840" y="6339600"/>
            <a:ext cx="1428840" cy="388440"/>
          </a:xfrm>
          <a:prstGeom prst="rect">
            <a:avLst/>
          </a:prstGeom>
          <a:ln w="0">
            <a:noFill/>
          </a:ln>
        </p:spPr>
      </p:pic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1080000" y="2529000"/>
            <a:ext cx="650772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>
                <a:solidFill>
                  <a:srgbClr val="404040"/>
                </a:solidFill>
                <a:latin typeface="Arial"/>
              </a:rPr>
              <a:t>INTRODUCTION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trike="noStrike" spc="-1" dirty="0">
                <a:solidFill>
                  <a:srgbClr val="FFFFFF"/>
                </a:solidFill>
                <a:latin typeface="Arial"/>
              </a:rPr>
              <a:t>1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4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A6C274-DDD1-A46D-C85E-7F7B5D434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" t="-352" r="48966" b="352"/>
          <a:stretch/>
        </p:blipFill>
        <p:spPr bwMode="auto">
          <a:xfrm>
            <a:off x="6701589" y="0"/>
            <a:ext cx="54904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0" name="PlaceHolder 2"/>
          <p:cNvSpPr>
            <a:spLocks noGrp="1"/>
          </p:cNvSpPr>
          <p:nvPr>
            <p:ph/>
          </p:nvPr>
        </p:nvSpPr>
        <p:spPr>
          <a:xfrm>
            <a:off x="540000" y="1775975"/>
            <a:ext cx="11109240" cy="30727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Critical role in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aircraft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safety</a:t>
            </a:r>
            <a:endParaRPr lang="de-DE" sz="240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Integration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of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cameras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, LIDAR, and RADAR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Artificial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Intelligence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for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threat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detection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Stakeholder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notification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system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Continuous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monitoring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of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runways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taxiways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Part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of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Intelligent Airport System (IAS)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13C3377-F445-431A-A739-DE1B5595D5A9}" type="slidenum">
              <a:rPr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1080000" y="2529000"/>
            <a:ext cx="650772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>
                <a:solidFill>
                  <a:srgbClr val="404040"/>
                </a:solidFill>
                <a:latin typeface="Arial"/>
              </a:rPr>
              <a:t>SYSTEM </a:t>
            </a:r>
            <a:r>
              <a:rPr lang="de-DE" sz="4000" b="1" strike="noStrike" cap="all" spc="-1" dirty="0" err="1">
                <a:solidFill>
                  <a:srgbClr val="404040"/>
                </a:solidFill>
                <a:latin typeface="Arial"/>
              </a:rPr>
              <a:t>eNGINEERING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pc="-1" dirty="0">
                <a:solidFill>
                  <a:srgbClr val="FFFFFF"/>
                </a:solidFill>
                <a:latin typeface="Arial"/>
              </a:rPr>
              <a:t>2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6</a:t>
            </a:fld>
            <a:endParaRPr lang="de-DE" sz="16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158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                                      Architecture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2" name="Picture 3481"/>
          <p:cNvPicPr/>
          <p:nvPr/>
        </p:nvPicPr>
        <p:blipFill rotWithShape="1">
          <a:blip r:embed="rId3"/>
          <a:srcRect t="8252"/>
          <a:stretch/>
        </p:blipFill>
        <p:spPr>
          <a:xfrm rot="21579000">
            <a:off x="554655" y="861527"/>
            <a:ext cx="11110888" cy="5235459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FB7DB14-D782-42B9-8FE0-AE0D86547CFC}" type="slidenum">
              <a:rPr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-505325" y="866275"/>
            <a:ext cx="8633046" cy="439152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>
                <a:solidFill>
                  <a:srgbClr val="404040"/>
                </a:solidFill>
                <a:latin typeface="Arial"/>
              </a:rPr>
              <a:t>CONCENS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trike="noStrike" spc="-1" dirty="0">
                <a:solidFill>
                  <a:srgbClr val="FFFFFF"/>
                </a:solidFill>
                <a:latin typeface="Arial"/>
              </a:rPr>
              <a:t>3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8</a:t>
            </a:fld>
            <a:endParaRPr lang="de-DE" sz="16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578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4" name="Picture 3483"/>
          <p:cNvPicPr/>
          <p:nvPr/>
        </p:nvPicPr>
        <p:blipFill rotWithShape="1">
          <a:blip r:embed="rId3"/>
          <a:srcRect t="9213"/>
          <a:stretch/>
        </p:blipFill>
        <p:spPr>
          <a:xfrm>
            <a:off x="934610" y="774663"/>
            <a:ext cx="8967379" cy="5759157"/>
          </a:xfrm>
          <a:prstGeom prst="rect">
            <a:avLst/>
          </a:prstGeom>
          <a:ln w="0">
            <a:noFill/>
          </a:ln>
        </p:spPr>
      </p:pic>
      <p:sp>
        <p:nvSpPr>
          <p:cNvPr id="3485" name="Titel 4"/>
          <p:cNvSpPr txBox="1"/>
          <p:nvPr/>
        </p:nvSpPr>
        <p:spPr>
          <a:xfrm>
            <a:off x="4615433" y="239845"/>
            <a:ext cx="35660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Environment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71589056-7CAC-408F-92C2-8EE6096A4801}" type="slidenum">
              <a:rPr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2020-05-11_FRAUNHOFER_Master_DE_UPDATE</Template>
  <TotalTime>0</TotalTime>
  <Words>480</Words>
  <Application>Microsoft Office PowerPoint</Application>
  <PresentationFormat>Widescreen</PresentationFormat>
  <Paragraphs>146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20</vt:i4>
      </vt:variant>
    </vt:vector>
  </HeadingPairs>
  <TitlesOfParts>
    <vt:vector size="47" baseType="lpstr">
      <vt:lpstr>Arial</vt:lpstr>
      <vt:lpstr>Ariel</vt:lpstr>
      <vt:lpstr>inherit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Foreign Object Detection System</vt:lpstr>
      <vt:lpstr>Foreign Object Detection System</vt:lpstr>
      <vt:lpstr>Agenda</vt:lpstr>
      <vt:lpstr>INTRODUCTION</vt:lpstr>
      <vt:lpstr>PowerPoint Presentation</vt:lpstr>
      <vt:lpstr>SYSTEM eNGINEERING</vt:lpstr>
      <vt:lpstr>                                       Architecture Diagram</vt:lpstr>
      <vt:lpstr>CONCENS</vt:lpstr>
      <vt:lpstr>PowerPoint Presentation</vt:lpstr>
      <vt:lpstr>PowerPoint Presentation</vt:lpstr>
      <vt:lpstr>PowerPoint Presentation</vt:lpstr>
      <vt:lpstr>PowerPoint Presentation</vt:lpstr>
      <vt:lpstr>sYSML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Heinz Nixdorf Institut / Fraunhofer IEM</dc:title>
  <dc:subject/>
  <dc:creator>vanessa.mueller@presentationload.de</dc:creator>
  <dc:description/>
  <cp:lastModifiedBy>Amal Nimmy Lal</cp:lastModifiedBy>
  <cp:revision>13</cp:revision>
  <dcterms:created xsi:type="dcterms:W3CDTF">2020-05-11T11:36:08Z</dcterms:created>
  <dcterms:modified xsi:type="dcterms:W3CDTF">2024-06-27T17:37:32Z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0x010100F4B44EEAB6D7D0449E9C4227B8FB4E7B</vt:lpwstr>
  </property>
  <property fmtid="{D5CDD505-2E9C-101B-9397-08002B2CF9AE}" pid="3" name="MediaServiceImageTags">
    <vt:lpwstr/>
  </property>
  <property fmtid="{D5CDD505-2E9C-101B-9397-08002B2CF9AE}" pid="4" name="Notes">
    <vt:i4>3</vt:i4>
  </property>
  <property fmtid="{D5CDD505-2E9C-101B-9397-08002B2CF9AE}" pid="5" name="PresentationFormat">
    <vt:lpwstr>Breitbild</vt:lpwstr>
  </property>
  <property fmtid="{D5CDD505-2E9C-101B-9397-08002B2CF9AE}" pid="6" name="Slides">
    <vt:i4>17</vt:i4>
  </property>
</Properties>
</file>